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3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29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9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371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12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1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71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4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76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8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08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6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65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53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06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59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Step3-</a:t>
            </a:r>
            <a:r>
              <a:rPr lang="zh-TW" altLang="en-US" dirty="0" smtClean="0"/>
              <a:t>就地正法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將抽取出來的概念按自己理解的關係排列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27100" r="55417" b="16396"/>
          <a:stretch/>
        </p:blipFill>
        <p:spPr>
          <a:xfrm>
            <a:off x="3238500" y="1781255"/>
            <a:ext cx="3733800" cy="48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13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Step3-就地正法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繪製概念圖的六個步驟</dc:title>
  <dc:creator>frank</dc:creator>
  <cp:lastModifiedBy>frank</cp:lastModifiedBy>
  <cp:revision>13</cp:revision>
  <dcterms:created xsi:type="dcterms:W3CDTF">2013-06-10T12:45:00Z</dcterms:created>
  <dcterms:modified xsi:type="dcterms:W3CDTF">2013-06-12T15:43:30Z</dcterms:modified>
</cp:coreProperties>
</file>